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59"/>
  </p:notesMasterIdLst>
  <p:handoutMasterIdLst>
    <p:handoutMasterId r:id="rId60"/>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491"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487" r:id="rId49"/>
    <p:sldId id="510" r:id="rId50"/>
    <p:sldId id="516" r:id="rId51"/>
    <p:sldId id="515" r:id="rId52"/>
    <p:sldId id="521" r:id="rId53"/>
    <p:sldId id="501" r:id="rId54"/>
    <p:sldId id="496" r:id="rId55"/>
    <p:sldId id="390" r:id="rId56"/>
    <p:sldId id="518" r:id="rId57"/>
    <p:sldId id="519" r:id="rId5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80151" autoAdjust="0"/>
  </p:normalViewPr>
  <p:slideViewPr>
    <p:cSldViewPr snapToGrid="0">
      <p:cViewPr>
        <p:scale>
          <a:sx n="100" d="100"/>
          <a:sy n="100" d="100"/>
        </p:scale>
        <p:origin x="-72" y="-72"/>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1/6/2012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1/6/2012 9:28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1/6/2012 9:28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hyperlink" Target="http://www.userinexperience.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Application Development with HTML5</a:t>
            </a:r>
            <a:endParaRPr lang="en-US" dirty="0"/>
          </a:p>
        </p:txBody>
      </p:sp>
      <p:sp>
        <p:nvSpPr>
          <p:cNvPr id="6" name="Subtitle 5"/>
          <p:cNvSpPr>
            <a:spLocks noGrp="1"/>
          </p:cNvSpPr>
          <p:nvPr>
            <p:ph type="subTitle" idx="1"/>
          </p:nvPr>
        </p:nvSpPr>
        <p:spPr/>
        <p:txBody>
          <a:bodyPr/>
          <a:lstStyle/>
          <a:p>
            <a:r>
              <a:rPr lang="en-US" dirty="0" smtClean="0"/>
              <a:t>Brandon Satrom</a:t>
            </a:r>
          </a:p>
          <a:p>
            <a:r>
              <a:rPr lang="en-US" dirty="0" smtClean="0"/>
              <a:t>Web Evangelist, Microsoft</a:t>
            </a:r>
          </a:p>
          <a:p>
            <a:r>
              <a:rPr lang="en-US" dirty="0" smtClean="0"/>
              <a:t>@BrandonSatrom | UserInexperience.com</a:t>
            </a:r>
            <a:endParaRPr lang="en-US" dirty="0"/>
          </a:p>
        </p:txBody>
      </p:sp>
    </p:spTree>
    <p:extLst>
      <p:ext uri="{BB962C8B-B14F-4D97-AF65-F5344CB8AC3E}">
        <p14:creationId xmlns:p14="http://schemas.microsoft.com/office/powerpoint/2010/main" val="2368496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Defining </a:t>
            </a:r>
            <a:r>
              <a:rPr lang="en-US" dirty="0" smtClean="0"/>
              <a:t>“HTML5”</a:t>
            </a:r>
            <a:r>
              <a:rPr lang="en-US" baseline="30000" dirty="0" smtClean="0"/>
              <a:t>*</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19658</TotalTime>
  <Words>6976</Words>
  <Application>Microsoft Office PowerPoint</Application>
  <PresentationFormat>Custom</PresentationFormat>
  <Paragraphs>670</Paragraphs>
  <Slides>56</Slides>
  <Notes>55</Notes>
  <HiddenSlides>1</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503</cp:revision>
  <cp:lastPrinted>2010-05-11T05:02:34Z</cp:lastPrinted>
  <dcterms:created xsi:type="dcterms:W3CDTF">2011-03-31T21:30:46Z</dcterms:created>
  <dcterms:modified xsi:type="dcterms:W3CDTF">2012-01-06T16:48:47Z</dcterms:modified>
</cp:coreProperties>
</file>